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17.1.2022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5563344" cy="1196546"/>
          </a:xfrm>
        </p:spPr>
        <p:txBody>
          <a:bodyPr/>
          <a:lstStyle/>
          <a:p>
            <a:r>
              <a:rPr lang="sl-SI" dirty="0" smtClean="0"/>
              <a:t>TORNADO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542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20480" cy="922114"/>
          </a:xfrm>
        </p:spPr>
        <p:txBody>
          <a:bodyPr/>
          <a:lstStyle/>
          <a:p>
            <a:r>
              <a:rPr lang="sl-SI" dirty="0" smtClean="0"/>
              <a:t>POPLAVA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57970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66928" cy="922114"/>
          </a:xfrm>
        </p:spPr>
        <p:txBody>
          <a:bodyPr/>
          <a:lstStyle/>
          <a:p>
            <a:r>
              <a:rPr lang="sl-SI" dirty="0" smtClean="0"/>
              <a:t>POŽAR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87131" cy="552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1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698976" cy="994122"/>
          </a:xfrm>
        </p:spPr>
        <p:txBody>
          <a:bodyPr/>
          <a:lstStyle/>
          <a:p>
            <a:r>
              <a:rPr lang="sl-SI" dirty="0" smtClean="0"/>
              <a:t>POTRES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91500" cy="550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4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10944" cy="922114"/>
          </a:xfrm>
        </p:spPr>
        <p:txBody>
          <a:bodyPr/>
          <a:lstStyle/>
          <a:p>
            <a:r>
              <a:rPr lang="sl-SI" dirty="0" smtClean="0"/>
              <a:t>CUNAMI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503342" cy="550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25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050904" cy="922114"/>
          </a:xfrm>
        </p:spPr>
        <p:txBody>
          <a:bodyPr/>
          <a:lstStyle/>
          <a:p>
            <a:r>
              <a:rPr lang="sl-SI" dirty="0" smtClean="0"/>
              <a:t>SUŠA</a:t>
            </a:r>
            <a:endParaRPr lang="sl-S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6" y="1600200"/>
            <a:ext cx="80498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834880" cy="1066130"/>
          </a:xfrm>
        </p:spPr>
        <p:txBody>
          <a:bodyPr/>
          <a:lstStyle/>
          <a:p>
            <a:r>
              <a:rPr lang="sl-SI" dirty="0" smtClean="0"/>
              <a:t>TOČA</a:t>
            </a:r>
            <a:endParaRPr lang="sl-S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6048672" cy="276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914163" cy="181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770784" cy="197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8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Diaprojekcija na zaslonu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TORNADO</vt:lpstr>
      <vt:lpstr>POPLAVA</vt:lpstr>
      <vt:lpstr>POŽAR</vt:lpstr>
      <vt:lpstr>POTRES</vt:lpstr>
      <vt:lpstr>CUNAMI</vt:lpstr>
      <vt:lpstr>SUŠA</vt:lpstr>
      <vt:lpstr>TOČA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TORNADO</dc:title>
  <dc:creator>Brigita</dc:creator>
  <cp:lastModifiedBy>Uporabnik</cp:lastModifiedBy>
  <cp:revision>2</cp:revision>
  <dcterms:created xsi:type="dcterms:W3CDTF">2022-01-17T19:10:14Z</dcterms:created>
  <dcterms:modified xsi:type="dcterms:W3CDTF">2022-01-17T19:21:51Z</dcterms:modified>
</cp:coreProperties>
</file>